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CA246-CD9A-4D79-9A07-929448D4BBE9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576F0-823C-4D31-83DD-BEC6395A81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CA246-CD9A-4D79-9A07-929448D4BBE9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576F0-823C-4D31-83DD-BEC6395A81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CA246-CD9A-4D79-9A07-929448D4BBE9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576F0-823C-4D31-83DD-BEC6395A81B7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CA246-CD9A-4D79-9A07-929448D4BBE9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576F0-823C-4D31-83DD-BEC6395A81B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CA246-CD9A-4D79-9A07-929448D4BBE9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576F0-823C-4D31-83DD-BEC6395A81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CA246-CD9A-4D79-9A07-929448D4BBE9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576F0-823C-4D31-83DD-BEC6395A81B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CA246-CD9A-4D79-9A07-929448D4BBE9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576F0-823C-4D31-83DD-BEC6395A81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CA246-CD9A-4D79-9A07-929448D4BBE9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576F0-823C-4D31-83DD-BEC6395A81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CA246-CD9A-4D79-9A07-929448D4BBE9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576F0-823C-4D31-83DD-BEC6395A81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CA246-CD9A-4D79-9A07-929448D4BBE9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576F0-823C-4D31-83DD-BEC6395A81B7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CA246-CD9A-4D79-9A07-929448D4BBE9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576F0-823C-4D31-83DD-BEC6395A81B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F4CA246-CD9A-4D79-9A07-929448D4BBE9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CD576F0-823C-4D31-83DD-BEC6395A81B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200870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Berlin Sans FB Demi" pitchFamily="34" charset="0"/>
              </a:rPr>
              <a:t>Big Idea 1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process of evolution drives the diversity and unity of life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09999"/>
            <a:ext cx="6400800" cy="1219201"/>
          </a:xfrm>
        </p:spPr>
        <p:txBody>
          <a:bodyPr/>
          <a:lstStyle/>
          <a:p>
            <a:r>
              <a:rPr lang="en-US" dirty="0" smtClean="0"/>
              <a:t>A Self-Organized </a:t>
            </a:r>
            <a:r>
              <a:rPr lang="en-US" dirty="0"/>
              <a:t>Learning Environment (SOLE</a:t>
            </a:r>
            <a:r>
              <a:rPr lang="en-US" dirty="0" smtClean="0"/>
              <a:t>) Activity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6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2438400"/>
            <a:ext cx="8686799" cy="36877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Every day is filled with uncertainty.  Learning prepares you to deal with uncertainty.  “Education” prepares you to deal with certainty.  </a:t>
            </a:r>
            <a:r>
              <a:rPr lang="en-US" b="1" dirty="0" smtClean="0"/>
              <a:t>There is no certainty.</a:t>
            </a:r>
          </a:p>
          <a:p>
            <a:r>
              <a:rPr lang="en-US" dirty="0" smtClean="0"/>
              <a:t>Decades of research have shown us that students who find answers for themselves are much more likely to retain them than if they are simply told the answers.</a:t>
            </a:r>
          </a:p>
          <a:p>
            <a:r>
              <a:rPr lang="en-US" dirty="0" smtClean="0"/>
              <a:t>Students have the innate ability to create learning for themselves.</a:t>
            </a:r>
          </a:p>
          <a:p>
            <a:r>
              <a:rPr lang="en-US" dirty="0" smtClean="0"/>
              <a:t>When students self-organize and have access to resources, learning </a:t>
            </a:r>
            <a:r>
              <a:rPr lang="en-US" i="1" dirty="0" smtClean="0"/>
              <a:t>emerges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Principles of Learning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75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981200"/>
            <a:ext cx="8686800" cy="4876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9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FrankRuehl" pitchFamily="34" charset="-79"/>
              </a:rPr>
              <a:t>Rules</a:t>
            </a:r>
            <a:endParaRPr lang="en-US" b="1" dirty="0" smtClean="0">
              <a:solidFill>
                <a:schemeClr val="accent1">
                  <a:lumMod val="75000"/>
                </a:schemeClr>
              </a:solidFill>
              <a:latin typeface="+mj-lt"/>
              <a:cs typeface="FrankRuehl" pitchFamily="34" charset="-79"/>
            </a:endParaRP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Every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student must be an active member of a group of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4.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You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may pick your own group.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You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must be actively engaged in your group's project.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You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may change groups at any time.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You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may walk around and see what other groups are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doing, you may talk with other groups, and take ideas back to your own group.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You may use resources in your room, including textbooks, your cell phone, a whiteboard, etc.</a:t>
            </a:r>
          </a:p>
          <a:p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3900" b="1" dirty="0" smtClean="0">
                <a:solidFill>
                  <a:schemeClr val="accent1">
                    <a:lumMod val="75000"/>
                  </a:schemeClr>
                </a:solidFill>
              </a:rPr>
              <a:t>Submit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a one-page document written by your group to Mr. Harrison via email by the end of the hour.  Include the names of your group members on the document.</a:t>
            </a:r>
          </a:p>
          <a:p>
            <a:pPr marL="0" indent="0">
              <a:buNone/>
            </a:pPr>
            <a:r>
              <a:rPr lang="en-US" sz="1900" dirty="0" smtClean="0">
                <a:solidFill>
                  <a:schemeClr val="accent1">
                    <a:lumMod val="75000"/>
                  </a:schemeClr>
                </a:solidFill>
              </a:rPr>
              <a:t>Your grade will be the grade of your group’s document x your percent engagement.</a:t>
            </a:r>
            <a:endParaRPr lang="en-US" sz="19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Your task: </a:t>
            </a:r>
            <a:r>
              <a:rPr lang="en-US" dirty="0" smtClean="0"/>
              <a:t>Explain the evolution of the eukaryotic cell.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73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Responsible for behavior management</a:t>
            </a:r>
          </a:p>
          <a:p>
            <a:r>
              <a:rPr lang="en-US" dirty="0" smtClean="0"/>
              <a:t>Grade: Combined </a:t>
            </a:r>
            <a:r>
              <a:rPr lang="en-US" dirty="0"/>
              <a:t>average of all </a:t>
            </a:r>
            <a:r>
              <a:rPr lang="en-US" dirty="0" smtClean="0"/>
              <a:t>groups</a:t>
            </a:r>
            <a:endParaRPr lang="en-US" dirty="0"/>
          </a:p>
          <a:p>
            <a:r>
              <a:rPr lang="en-US" dirty="0"/>
              <a:t>Helps resolve interpersonal issues</a:t>
            </a:r>
          </a:p>
          <a:p>
            <a:r>
              <a:rPr lang="en-US" dirty="0"/>
              <a:t>Helps get/find resources</a:t>
            </a:r>
          </a:p>
          <a:p>
            <a:r>
              <a:rPr lang="en-US" dirty="0"/>
              <a:t>Point of contact for teacher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The “Helper”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307549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209800"/>
            <a:ext cx="7408333" cy="4267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Develops the question.</a:t>
            </a:r>
          </a:p>
          <a:p>
            <a:pPr marL="0" indent="0">
              <a:buNone/>
            </a:pPr>
            <a:r>
              <a:rPr lang="en-US" dirty="0" smtClean="0"/>
              <a:t>Makes the resources available.</a:t>
            </a:r>
          </a:p>
          <a:p>
            <a:pPr marL="0" indent="0">
              <a:buNone/>
            </a:pPr>
            <a:r>
              <a:rPr lang="en-US" dirty="0" smtClean="0"/>
              <a:t>Provides time and space to learn.</a:t>
            </a:r>
          </a:p>
          <a:p>
            <a:pPr marL="0" indent="0">
              <a:buNone/>
            </a:pPr>
            <a:r>
              <a:rPr lang="en-US" dirty="0" smtClean="0"/>
              <a:t>Monitors engagement and progress.</a:t>
            </a:r>
          </a:p>
          <a:p>
            <a:pPr marL="0" indent="0">
              <a:buNone/>
            </a:pPr>
            <a:r>
              <a:rPr lang="en-US" dirty="0" smtClean="0"/>
              <a:t>Assesses work.</a:t>
            </a:r>
          </a:p>
          <a:p>
            <a:pPr marL="0" indent="0">
              <a:buNone/>
            </a:pPr>
            <a:r>
              <a:rPr lang="en-US" dirty="0" smtClean="0"/>
              <a:t>Decides what’s next.</a:t>
            </a:r>
          </a:p>
          <a:p>
            <a:pPr marL="0" indent="0">
              <a:buNone/>
            </a:pPr>
            <a:r>
              <a:rPr lang="en-US" dirty="0" smtClean="0"/>
              <a:t>Helps discern whether group questions are good or lead in an unhelpful direction.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Teacher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11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228</TotalTime>
  <Words>313</Words>
  <Application>Microsoft Office PowerPoint</Application>
  <PresentationFormat>On-screen Show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Waveform</vt:lpstr>
      <vt:lpstr>Big Idea 1 The process of evolution drives the diversity and unity of life.</vt:lpstr>
      <vt:lpstr>The Principles of Learning</vt:lpstr>
      <vt:lpstr>Your task: Explain the evolution of the eukaryotic cell.</vt:lpstr>
      <vt:lpstr>The “Helper”</vt:lpstr>
      <vt:lpstr>The Teacher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Self-Organized Learning Environment</dc:title>
  <dc:creator>dpstech</dc:creator>
  <cp:lastModifiedBy>dpstech</cp:lastModifiedBy>
  <cp:revision>8</cp:revision>
  <dcterms:created xsi:type="dcterms:W3CDTF">2013-11-04T15:42:23Z</dcterms:created>
  <dcterms:modified xsi:type="dcterms:W3CDTF">2013-11-04T22:03:14Z</dcterms:modified>
</cp:coreProperties>
</file>